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8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259DB-4532-BC9E-4788-AC4EE5846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747491-6E77-861B-B176-F3D51DAB9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B522B-B755-D89A-2496-FD1522AC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AB1B4-857E-346D-F3E0-A24C4F115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7806C-B609-7CD7-3014-2CED6AA00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11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4094D-FA01-AF50-E907-000E2479F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8FE72-0757-B904-1296-C3F3100CE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89D63-E383-4624-B34F-3FEE4CB43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86825-D18C-74DE-5814-ED98B0251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5EF6B-DB74-B8C8-37F6-87C7BD6ED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5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1F72D6-3BE4-F5A3-6FDF-3F56244DB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9A2D1E-BC8A-16AD-DA71-3FDCC0BEB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6A87A-FAA9-080A-0E8F-9E986F9E7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47C1E-3907-854A-B659-2F12AD59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6AE58-2157-FD18-9592-000B26708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7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39AA-72FB-CEC1-C3D8-73F490080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26558-FF1D-666C-5C78-9D68DD769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0F3C6-F64F-8802-94AA-C34CF80AC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7B628-226C-53B5-42F8-CE203AE8F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05883-68C9-BB2A-0584-EA9E59C37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9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E34D2-40AE-3F1B-5710-746D4EADC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DFA0F-1BEF-578D-0F65-B53FAC2D5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B8151-96A1-708D-6B1F-88171E5B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F36A5-FBE5-3653-6DE7-3491D7D82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0309E-889B-D034-08E8-26C6725D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011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A35E-7EEE-9558-6057-AFD0949D2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8C793-D5A3-631F-7585-7F61FF1AF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363FB-CA74-756E-A2FD-F5438F73D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96630-9A7E-B63E-9B5A-E083C85E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D840C-EADF-EAA5-44D5-F75BD30D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817A3-794F-3B46-A3CE-6051DBB8B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155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46FD-3898-0AC3-EE2A-E1CD9B9FB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DE332-E699-E6E9-F1A6-2C8C015B5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2DE3E-5A4E-D27B-B59D-F7387B6EB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5C96DF-239B-53DB-4A8D-225DFA01F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CFC46-7DF1-CB97-89C0-5ED071B317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EB37EC-2F6F-0955-F53C-055BF8682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306D47-15DE-2841-95D3-7AB769C6C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9F578-FCF1-0690-50A6-AEC64CB7D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8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D1ED-6AAB-5311-4391-C41A3B616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AEB509-D947-E211-5B2C-1A0EEEBC4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396A5E-C2CC-EED7-79EC-18465EA0D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F9719-1004-21E1-0ED0-B37586A6B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43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9C764-E4C0-8791-4023-0279EBAF5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353E9A-89CA-FC70-1059-0AE0CECF1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9F3AD-EB52-225F-B808-58A1A8F4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92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D53C-160A-0F64-1634-584161A80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C1F05-C102-24F4-3611-0F41ACCD0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A2132-FD0E-85C7-6F3D-EB909CD4E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9BC45-AB83-94D7-22D9-79D0D07E6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E99BE-6AEA-524F-BB44-EF932DDDF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CA22E-9786-FD5F-01F4-4F69F75B3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80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EC1-5AF8-7552-B121-17A9EA40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C337CC-7A28-91E3-9886-407994034C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FE4F0C-B5CF-C41E-0750-DFD5166158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82259-2AF1-F78A-5760-BE2CED1A4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84041B-1C60-7AF1-820F-AA524FB18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5F12E-8420-0378-819B-B2A20950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8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7B81BA-98B1-B7CF-22E3-3CE75B44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D1CD1-B7FC-C1A8-3B50-D3F4366DC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7C7E8-BB2B-45B9-A228-8D2A94930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A33B6-CF39-4E3D-9BB9-CFC98B9FBE1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06A83-EACF-CC25-479E-1F48CF70B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47328-2D90-2ADC-8114-49B47E792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E3FA3-4DDA-4DF1-A56A-3CD95458A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8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E04AB-0DD5-2845-BF63-7541FF1E0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3B891-40EB-1022-354D-EF51C51E4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BD0DB0-6486-F419-481B-81481C6402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25" t="11181" r="15508" b="23333"/>
          <a:stretch/>
        </p:blipFill>
        <p:spPr>
          <a:xfrm>
            <a:off x="388661" y="190501"/>
            <a:ext cx="11414678" cy="610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9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243AA-7065-13B3-C87C-CE29445CB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0BBDA-894B-4147-ABC3-C0F285797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45EE48-90CD-C8FD-727B-FBCD4CAA64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90" t="11651" r="14979" b="21637"/>
          <a:stretch/>
        </p:blipFill>
        <p:spPr>
          <a:xfrm>
            <a:off x="527502" y="438150"/>
            <a:ext cx="11302346" cy="609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6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03E4A-B1B8-6F6F-F6E2-8C682CEBE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6EB34-EA89-CF7D-8306-609A18406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83FC60-1CA2-5DD6-6744-B7DF1AC31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74" t="11528" r="15899" b="23820"/>
          <a:stretch/>
        </p:blipFill>
        <p:spPr>
          <a:xfrm>
            <a:off x="478123" y="271463"/>
            <a:ext cx="11492153" cy="607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686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48D9B-0E9F-A6BA-738A-8745E4C7A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B6CCA-0C14-37A3-0185-1A9A8D681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75819A-15E9-16CC-611B-57E01627CD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62" t="13542" r="19102" b="24514"/>
          <a:stretch/>
        </p:blipFill>
        <p:spPr>
          <a:xfrm>
            <a:off x="434979" y="405688"/>
            <a:ext cx="10875959" cy="612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68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A64CF-0CA9-F51C-86A3-7CA9D953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D0B61-0139-6E81-B3E9-045750F12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E5E346-E489-5587-FE05-F86A283B0F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75" t="12175" r="19297" b="24375"/>
          <a:stretch/>
        </p:blipFill>
        <p:spPr>
          <a:xfrm>
            <a:off x="502284" y="48842"/>
            <a:ext cx="11446828" cy="666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32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Marilyne Bourotte</dc:creator>
  <cp:lastModifiedBy>Marilyne Bourotte</cp:lastModifiedBy>
  <cp:revision>1</cp:revision>
  <dcterms:created xsi:type="dcterms:W3CDTF">2023-05-31T12:39:39Z</dcterms:created>
  <dcterms:modified xsi:type="dcterms:W3CDTF">2023-05-31T12:39:47Z</dcterms:modified>
</cp:coreProperties>
</file>

<file path=docProps/thumbnail.jpeg>
</file>